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7FA1-3ACE-4EC7-AE26-60F083E0380F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B672-9AB3-4908-9BBF-0EDDCA02FB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710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7FA1-3ACE-4EC7-AE26-60F083E0380F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B672-9AB3-4908-9BBF-0EDDCA02FB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4323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7FA1-3ACE-4EC7-AE26-60F083E0380F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B672-9AB3-4908-9BBF-0EDDCA02FB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154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7FA1-3ACE-4EC7-AE26-60F083E0380F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B672-9AB3-4908-9BBF-0EDDCA02FB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898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7FA1-3ACE-4EC7-AE26-60F083E0380F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B672-9AB3-4908-9BBF-0EDDCA02FB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9026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7FA1-3ACE-4EC7-AE26-60F083E0380F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B672-9AB3-4908-9BBF-0EDDCA02FB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519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7FA1-3ACE-4EC7-AE26-60F083E0380F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B672-9AB3-4908-9BBF-0EDDCA02FB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570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7FA1-3ACE-4EC7-AE26-60F083E0380F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B672-9AB3-4908-9BBF-0EDDCA02FB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203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7FA1-3ACE-4EC7-AE26-60F083E0380F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B672-9AB3-4908-9BBF-0EDDCA02FB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892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7FA1-3ACE-4EC7-AE26-60F083E0380F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B672-9AB3-4908-9BBF-0EDDCA02FB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07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7FA1-3ACE-4EC7-AE26-60F083E0380F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B672-9AB3-4908-9BBF-0EDDCA02FB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278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D7FA1-3ACE-4EC7-AE26-60F083E0380F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BB672-9AB3-4908-9BBF-0EDDCA02FB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33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4C963A-2CA5-4EA1-B04F-8723B3F04B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8800" b="1" dirty="0">
                <a:solidFill>
                  <a:srgbClr val="FFFF00"/>
                </a:solidFill>
              </a:rPr>
              <a:t>Wiosenne sadzenie roślin</a:t>
            </a:r>
          </a:p>
        </p:txBody>
      </p:sp>
    </p:spTree>
    <p:extLst>
      <p:ext uri="{BB962C8B-B14F-4D97-AF65-F5344CB8AC3E}">
        <p14:creationId xmlns:p14="http://schemas.microsoft.com/office/powerpoint/2010/main" val="566201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616FF9-BA51-422B-A2C2-29F6F1724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5397"/>
            <a:ext cx="10925014" cy="5231566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W czwartek 15 marca przedszkolaki podjęły się bardzo odpowiedzialnego zadania. Z pomocą nauczycieli posadziły wiosenne kwiaty i warzywa. Zobowiązały się do codziennej pielęgnacji  swojej roślinki w przedszkolu,	a później w domu. Pomysł sadzenia bardzo spodobał się dzieciom, które z uśmiechem na twarzach oraz dużym zaangażowaniem sadziły swoją roślinkę. </a:t>
            </a:r>
          </a:p>
        </p:txBody>
      </p:sp>
    </p:spTree>
    <p:extLst>
      <p:ext uri="{BB962C8B-B14F-4D97-AF65-F5344CB8AC3E}">
        <p14:creationId xmlns:p14="http://schemas.microsoft.com/office/powerpoint/2010/main" val="2317176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osoba, dziecko, wewnątrz, stół&#10;&#10;Opis wygenerowany przy bardzo wysokim poziomie pewności">
            <a:extLst>
              <a:ext uri="{FF2B5EF4-FFF2-40B4-BE49-F238E27FC236}">
                <a16:creationId xmlns:a16="http://schemas.microsoft.com/office/drawing/2014/main" id="{65657669-F22F-41A3-A802-48E8263A3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98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osoba, stół, wewnątrz, dziecko&#10;&#10;Opis wygenerowany przy bardzo wysokim poziomie pewności">
            <a:extLst>
              <a:ext uri="{FF2B5EF4-FFF2-40B4-BE49-F238E27FC236}">
                <a16:creationId xmlns:a16="http://schemas.microsoft.com/office/drawing/2014/main" id="{159B696B-B9CB-4A71-A711-7B6020D32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06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dziecko, chłopiec, osoba, młode&#10;&#10;Opis wygenerowany przy bardzo wysokim poziomie pewności">
            <a:extLst>
              <a:ext uri="{FF2B5EF4-FFF2-40B4-BE49-F238E27FC236}">
                <a16:creationId xmlns:a16="http://schemas.microsoft.com/office/drawing/2014/main" id="{3A198C98-0388-44A9-9453-BEE683493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66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osoba, wewnątrz, stół, dziecko&#10;&#10;Opis wygenerowany przy bardzo wysokim poziomie pewności">
            <a:extLst>
              <a:ext uri="{FF2B5EF4-FFF2-40B4-BE49-F238E27FC236}">
                <a16:creationId xmlns:a16="http://schemas.microsoft.com/office/drawing/2014/main" id="{9488F4C8-55FD-4280-8B7B-FA1BE5641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3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osoba, wewnątrz, tort, stół&#10;&#10;Opis wygenerowany przy bardzo wysokim poziomie pewności">
            <a:extLst>
              <a:ext uri="{FF2B5EF4-FFF2-40B4-BE49-F238E27FC236}">
                <a16:creationId xmlns:a16="http://schemas.microsoft.com/office/drawing/2014/main" id="{E945244D-62D1-4B16-B6C3-1A9471712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91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D334D4E-38CE-4B96-8616-419965865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42579" y="1724116"/>
            <a:ext cx="6865693" cy="3432846"/>
          </a:xfr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DF9532D-CDEE-4DF0-A3A1-C33484DD6B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41199" y="1722193"/>
            <a:ext cx="6858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8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stół, wewnątrz, budynek&#10;&#10;Opis wygenerowany przy bardzo wysokim poziomie pewności">
            <a:extLst>
              <a:ext uri="{FF2B5EF4-FFF2-40B4-BE49-F238E27FC236}">
                <a16:creationId xmlns:a16="http://schemas.microsoft.com/office/drawing/2014/main" id="{D48FB63A-87F7-4A97-A5DB-6D475E6D9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25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28</Words>
  <Application>Microsoft Office PowerPoint</Application>
  <PresentationFormat>Panoramiczny</PresentationFormat>
  <Paragraphs>2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Wiosenne sadzenie roślin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Wiosenne sadzenie roślin</dc:title>
  <dc:creator>Krzysztof Chudy</dc:creator>
  <cp:lastModifiedBy>Ania</cp:lastModifiedBy>
  <cp:revision>3</cp:revision>
  <dcterms:created xsi:type="dcterms:W3CDTF">2018-03-29T14:44:31Z</dcterms:created>
  <dcterms:modified xsi:type="dcterms:W3CDTF">2018-04-24T20:18:46Z</dcterms:modified>
</cp:coreProperties>
</file>