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8115C89-4AF0-4C39-A700-8208162824C5}" type="datetimeFigureOut">
              <a:rPr lang="pl-PL" smtClean="0"/>
              <a:t>2018-04-24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62FBD0E-0535-4091-BDCA-6BD4D4B86A23}" type="slidenum">
              <a:rPr lang="pl-PL" smtClean="0"/>
              <a:t>‹#›</a:t>
            </a:fld>
            <a:endParaRPr lang="pl-PL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25763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15C89-4AF0-4C39-A700-8208162824C5}" type="datetimeFigureOut">
              <a:rPr lang="pl-PL" smtClean="0"/>
              <a:t>2018-04-24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FBD0E-0535-4091-BDCA-6BD4D4B86A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5898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15C89-4AF0-4C39-A700-8208162824C5}" type="datetimeFigureOut">
              <a:rPr lang="pl-PL" smtClean="0"/>
              <a:t>2018-04-24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FBD0E-0535-4091-BDCA-6BD4D4B86A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3635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15C89-4AF0-4C39-A700-8208162824C5}" type="datetimeFigureOut">
              <a:rPr lang="pl-PL" smtClean="0"/>
              <a:t>2018-04-24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FBD0E-0535-4091-BDCA-6BD4D4B86A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0693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8115C89-4AF0-4C39-A700-8208162824C5}" type="datetimeFigureOut">
              <a:rPr lang="pl-PL" smtClean="0"/>
              <a:t>2018-04-24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62FBD0E-0535-4091-BDCA-6BD4D4B86A23}" type="slidenum">
              <a:rPr lang="pl-PL" smtClean="0"/>
              <a:t>‹#›</a:t>
            </a:fld>
            <a:endParaRPr lang="pl-PL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1775512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15C89-4AF0-4C39-A700-8208162824C5}" type="datetimeFigureOut">
              <a:rPr lang="pl-PL" smtClean="0"/>
              <a:t>2018-04-24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FBD0E-0535-4091-BDCA-6BD4D4B86A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007474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15C89-4AF0-4C39-A700-8208162824C5}" type="datetimeFigureOut">
              <a:rPr lang="pl-PL" smtClean="0"/>
              <a:t>2018-04-24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FBD0E-0535-4091-BDCA-6BD4D4B86A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023741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15C89-4AF0-4C39-A700-8208162824C5}" type="datetimeFigureOut">
              <a:rPr lang="pl-PL" smtClean="0"/>
              <a:t>2018-04-24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FBD0E-0535-4091-BDCA-6BD4D4B86A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2508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15C89-4AF0-4C39-A700-8208162824C5}" type="datetimeFigureOut">
              <a:rPr lang="pl-PL" smtClean="0"/>
              <a:t>2018-04-24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FBD0E-0535-4091-BDCA-6BD4D4B86A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0555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D8115C89-4AF0-4C39-A700-8208162824C5}" type="datetimeFigureOut">
              <a:rPr lang="pl-PL" smtClean="0"/>
              <a:t>2018-04-24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A62FBD0E-0535-4091-BDCA-6BD4D4B86A23}" type="slidenum">
              <a:rPr lang="pl-PL" smtClean="0"/>
              <a:t>‹#›</a:t>
            </a:fld>
            <a:endParaRPr lang="pl-PL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273051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D8115C89-4AF0-4C39-A700-8208162824C5}" type="datetimeFigureOut">
              <a:rPr lang="pl-PL" smtClean="0"/>
              <a:t>2018-04-24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A62FBD0E-0535-4091-BDCA-6BD4D4B86A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6800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8115C89-4AF0-4C39-A700-8208162824C5}" type="datetimeFigureOut">
              <a:rPr lang="pl-PL" smtClean="0"/>
              <a:t>2018-04-24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62FBD0E-0535-4091-BDCA-6BD4D4B86A23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83637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394747E0-823A-458C-94FD-EF4BE56B7F3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29" name="Rectangle 72">
            <a:extLst>
              <a:ext uri="{FF2B5EF4-FFF2-40B4-BE49-F238E27FC236}">
                <a16:creationId xmlns:a16="http://schemas.microsoft.com/office/drawing/2014/main" id="{F8886470-BA23-42D1-832F-EF495B21EBE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5668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Freeform 6" title="scalloped circle">
            <a:extLst>
              <a:ext uri="{FF2B5EF4-FFF2-40B4-BE49-F238E27FC236}">
                <a16:creationId xmlns:a16="http://schemas.microsoft.com/office/drawing/2014/main" id="{CF16B4D6-D068-4D9A-A5C6-6D52E233D58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302287" y="61344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7" name="Rectangle 76" title="left edge border">
            <a:extLst>
              <a:ext uri="{FF2B5EF4-FFF2-40B4-BE49-F238E27FC236}">
                <a16:creationId xmlns:a16="http://schemas.microsoft.com/office/drawing/2014/main" id="{D1A4CC09-7863-4DDA-BC98-C7BCE919DCB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6" name="Picture 2" descr="Znalezione obrazy dla zapytania 997 policja">
            <a:extLst>
              <a:ext uri="{FF2B5EF4-FFF2-40B4-BE49-F238E27FC236}">
                <a16:creationId xmlns:a16="http://schemas.microsoft.com/office/drawing/2014/main" id="{330A6144-7ACC-4033-89A6-EB21E52163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50536" y="1691647"/>
            <a:ext cx="4097096" cy="307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F49CF11-D102-4438-91B5-EDF9181F8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5950" y="1098388"/>
            <a:ext cx="6648249" cy="4394988"/>
          </a:xfrm>
        </p:spPr>
        <p:txBody>
          <a:bodyPr>
            <a:normAutofit/>
          </a:bodyPr>
          <a:lstStyle/>
          <a:p>
            <a:r>
              <a:rPr lang="pl-PL" sz="7200" dirty="0"/>
              <a:t>Pani Policjant w grupie Słowików </a:t>
            </a:r>
          </a:p>
        </p:txBody>
      </p:sp>
    </p:spTree>
    <p:extLst>
      <p:ext uri="{BB962C8B-B14F-4D97-AF65-F5344CB8AC3E}">
        <p14:creationId xmlns:p14="http://schemas.microsoft.com/office/powerpoint/2010/main" val="985764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9B413F8-0472-4059-8CA5-CEAB4EE57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209823"/>
            <a:ext cx="10178322" cy="4669770"/>
          </a:xfrm>
        </p:spPr>
        <p:txBody>
          <a:bodyPr>
            <a:normAutofit fontScale="92500" lnSpcReduction="20000"/>
          </a:bodyPr>
          <a:lstStyle/>
          <a:p>
            <a:pPr marL="0" indent="0" algn="ctr" fontAlgn="base">
              <a:buNone/>
            </a:pPr>
            <a:r>
              <a:rPr lang="pl-PL" sz="2400" b="1" dirty="0"/>
              <a:t>14 marca </a:t>
            </a:r>
            <a:r>
              <a:rPr lang="pl-PL" sz="2400" dirty="0"/>
              <a:t>w naszym przedszkolu odbyło się spotkanie dzieci z </a:t>
            </a:r>
            <a:r>
              <a:rPr lang="pl-PL" sz="2400" b="1" dirty="0"/>
              <a:t>Panią Policjant </a:t>
            </a:r>
            <a:r>
              <a:rPr lang="pl-PL" sz="2400" dirty="0"/>
              <a:t>– </a:t>
            </a:r>
            <a:r>
              <a:rPr lang="pl-PL" sz="2400" b="1" dirty="0"/>
              <a:t>mamą Wojtka z naszej grupy</a:t>
            </a:r>
            <a:r>
              <a:rPr lang="pl-PL" sz="2400" dirty="0"/>
              <a:t>. Spotkanie dotyczyło szeroko pojętego bezpieczeństwa: </a:t>
            </a:r>
            <a:r>
              <a:rPr lang="pl-PL" sz="2400" i="1" dirty="0"/>
              <a:t>Jak bezpiecznie przechodzić przez jezdnię, jak poruszać się po ulicy, żeby nie doszło do sytuacji niebezpiecznych dla dziecka, jak bezpiecznie bawić się w domu i w przedszkolu. </a:t>
            </a:r>
            <a:r>
              <a:rPr lang="pl-PL" sz="2400" dirty="0"/>
              <a:t>Nasze przedszkolaki posiadają takie wiadomości i swoją wiedzą chętnie dzieliły się z Panią Policjant.</a:t>
            </a:r>
          </a:p>
          <a:p>
            <a:pPr marL="0" indent="0" algn="ctr" fontAlgn="base">
              <a:buNone/>
            </a:pPr>
            <a:r>
              <a:rPr lang="pl-PL" sz="2400" dirty="0"/>
              <a:t>Mama Wojtka opowiedziała przedszkolakom o swojej bardzo odpowiedzialnej pracy, o zasadach obowiązujących w ruchu drogowym. Następnie wszystkie przedszkolaki przymierzały akcesoria policyjne, które wzbudziły ogromne zainteresowanie.</a:t>
            </a:r>
          </a:p>
          <a:p>
            <a:pPr marL="0" indent="0" algn="ctr" fontAlgn="base">
              <a:buNone/>
            </a:pPr>
            <a:r>
              <a:rPr lang="pl-PL" sz="2400" dirty="0"/>
              <a:t>Serdecznie dziękujemy Mamie Wojtka za wspaniałe przeżycia i przybliżenie nam tak odpowiedzialnego zawodu, jakim jest zawód policjanta. </a:t>
            </a:r>
          </a:p>
          <a:p>
            <a:pPr marL="0" indent="0" algn="ctr" fontAlgn="base">
              <a:buNone/>
            </a:pPr>
            <a:r>
              <a:rPr lang="pl-PL" sz="2400" dirty="0"/>
              <a:t>Na pamiątkę dzieci otrzymały odblaski, które zapewniają lepszą widoczność na drodze, książeczkę opowiadającą o bezpieczeństwie oraz słodkości.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78742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wewnątrz, osoba, ściana, stół&#10;&#10;Opis wygenerowany przy bardzo wysokim poziomie pewności">
            <a:extLst>
              <a:ext uri="{FF2B5EF4-FFF2-40B4-BE49-F238E27FC236}">
                <a16:creationId xmlns:a16="http://schemas.microsoft.com/office/drawing/2014/main" id="{872FE2DD-8BBD-4B5D-A12E-6805DD32CA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963" y="759508"/>
            <a:ext cx="10677966" cy="5338983"/>
          </a:xfrm>
        </p:spPr>
      </p:pic>
    </p:spTree>
    <p:extLst>
      <p:ext uri="{BB962C8B-B14F-4D97-AF65-F5344CB8AC3E}">
        <p14:creationId xmlns:p14="http://schemas.microsoft.com/office/powerpoint/2010/main" val="173893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8AA8873E-3962-4635-A147-DEFDA79D09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56472" y="1687754"/>
            <a:ext cx="6964982" cy="3482491"/>
          </a:xfrm>
          <a:scene3d>
            <a:camera prst="orthographicFront">
              <a:rot lat="0" lon="21299991" rev="16200000"/>
            </a:camera>
            <a:lightRig rig="threePt" dir="t"/>
          </a:scene3d>
        </p:spPr>
      </p:pic>
      <p:pic>
        <p:nvPicPr>
          <p:cNvPr id="7" name="Obraz 6" descr="Obraz zawierający wewnątrz, ściana, okno&#10;&#10;Opis wygenerowany przy wysokim poziomie pewności">
            <a:extLst>
              <a:ext uri="{FF2B5EF4-FFF2-40B4-BE49-F238E27FC236}">
                <a16:creationId xmlns:a16="http://schemas.microsoft.com/office/drawing/2014/main" id="{A8333F6E-BE21-459C-97E7-3E1A0B1912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048500" y="1714500"/>
            <a:ext cx="6858000" cy="3429000"/>
          </a:xfrm>
          <a:prstGeom prst="rect">
            <a:avLst/>
          </a:prstGeom>
        </p:spPr>
      </p:pic>
      <p:pic>
        <p:nvPicPr>
          <p:cNvPr id="9" name="Obraz 8" descr="Obraz zawierający osoba&#10;&#10;Opis wygenerowany przy wysokim poziomie pewności">
            <a:extLst>
              <a:ext uri="{FF2B5EF4-FFF2-40B4-BE49-F238E27FC236}">
                <a16:creationId xmlns:a16="http://schemas.microsoft.com/office/drawing/2014/main" id="{FDF659FB-6822-4B99-A8CE-C1C720D3F8D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78444" y="1714499"/>
            <a:ext cx="6858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35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zawartości 7" descr="Obraz zawierający osoba, wewnątrz, dziecko, mały&#10;&#10;Opis wygenerowany przy bardzo wysokim poziomie pewności">
            <a:extLst>
              <a:ext uri="{FF2B5EF4-FFF2-40B4-BE49-F238E27FC236}">
                <a16:creationId xmlns:a16="http://schemas.microsoft.com/office/drawing/2014/main" id="{4EC3DC6D-19B0-4B53-B9CF-8089A8BDAF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96256" y="1714500"/>
            <a:ext cx="6858000" cy="3429000"/>
          </a:xfrm>
        </p:spPr>
      </p:pic>
      <p:pic>
        <p:nvPicPr>
          <p:cNvPr id="10" name="Obraz 9" descr="Obraz zawierający osoba, młode, wewnątrz, chłopiec&#10;&#10;Opis wygenerowany przy wysokim poziomie pewności">
            <a:extLst>
              <a:ext uri="{FF2B5EF4-FFF2-40B4-BE49-F238E27FC236}">
                <a16:creationId xmlns:a16="http://schemas.microsoft.com/office/drawing/2014/main" id="{7B9DBCF7-B260-4FDB-B9E1-9363336128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048500" y="1714500"/>
            <a:ext cx="6858000" cy="3429000"/>
          </a:xfrm>
          <a:prstGeom prst="rect">
            <a:avLst/>
          </a:prstGeom>
        </p:spPr>
      </p:pic>
      <p:pic>
        <p:nvPicPr>
          <p:cNvPr id="12" name="Obraz 11" descr="Obraz zawierający wewnątrz, osoba, ściana, dziecko&#10;&#10;Opis wygenerowany przy wysokim poziomie pewności">
            <a:extLst>
              <a:ext uri="{FF2B5EF4-FFF2-40B4-BE49-F238E27FC236}">
                <a16:creationId xmlns:a16="http://schemas.microsoft.com/office/drawing/2014/main" id="{762E99B2-9D39-40C3-AB26-BFEA98762A9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655987" y="1714500"/>
            <a:ext cx="6858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22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osoba, dziecko&#10;&#10;Opis wygenerowany przy wysokim poziomie pewności">
            <a:extLst>
              <a:ext uri="{FF2B5EF4-FFF2-40B4-BE49-F238E27FC236}">
                <a16:creationId xmlns:a16="http://schemas.microsoft.com/office/drawing/2014/main" id="{08AF409F-011A-4E15-AE6E-79282E22C4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65259" y="1714500"/>
            <a:ext cx="6858000" cy="3429000"/>
          </a:xfrm>
        </p:spPr>
      </p:pic>
      <p:pic>
        <p:nvPicPr>
          <p:cNvPr id="7" name="Obraz 6" descr="Obraz zawierający osoba, wewnątrz, dziecko, chłopiec&#10;&#10;Opis wygenerowany przy bardzo wysokim poziomie pewności">
            <a:extLst>
              <a:ext uri="{FF2B5EF4-FFF2-40B4-BE49-F238E27FC236}">
                <a16:creationId xmlns:a16="http://schemas.microsoft.com/office/drawing/2014/main" id="{3065FD75-BA6C-4615-A743-6792AF7688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048500" y="1714500"/>
            <a:ext cx="6858000" cy="3429000"/>
          </a:xfrm>
          <a:prstGeom prst="rect">
            <a:avLst/>
          </a:prstGeom>
        </p:spPr>
      </p:pic>
      <p:pic>
        <p:nvPicPr>
          <p:cNvPr id="9" name="Obraz 8" descr="Obraz zawierający wewnątrz, trawa, stół, osoba&#10;&#10;Opis wygenerowany przy bardzo wysokim poziomie pewności">
            <a:extLst>
              <a:ext uri="{FF2B5EF4-FFF2-40B4-BE49-F238E27FC236}">
                <a16:creationId xmlns:a16="http://schemas.microsoft.com/office/drawing/2014/main" id="{8ADDC2BC-0AE7-4DFE-A69E-27044D060F9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717981" y="1714500"/>
            <a:ext cx="6858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856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wewnątrz, ściana, stół, osoba&#10;&#10;Opis wygenerowany przy wysokim poziomie pewności">
            <a:extLst>
              <a:ext uri="{FF2B5EF4-FFF2-40B4-BE49-F238E27FC236}">
                <a16:creationId xmlns:a16="http://schemas.microsoft.com/office/drawing/2014/main" id="{C61D524C-331C-4143-92BE-8B8139C231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690130" y="1714500"/>
            <a:ext cx="6858000" cy="3429000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7D9156E-A3DD-4AAD-9254-F19A853A16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79185" y="1714500"/>
            <a:ext cx="6858000" cy="3429000"/>
          </a:xfrm>
          <a:prstGeom prst="rect">
            <a:avLst/>
          </a:prstGeom>
        </p:spPr>
      </p:pic>
      <p:pic>
        <p:nvPicPr>
          <p:cNvPr id="9" name="Obraz 8" descr="Obraz zawierający dziecko, wewnątrz, mały, osoba&#10;&#10;Opis wygenerowany przy bardzo wysokim poziomie pewności">
            <a:extLst>
              <a:ext uri="{FF2B5EF4-FFF2-40B4-BE49-F238E27FC236}">
                <a16:creationId xmlns:a16="http://schemas.microsoft.com/office/drawing/2014/main" id="{746CB50B-05BE-408D-9C85-D1866FB791C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048500" y="1714500"/>
            <a:ext cx="6858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10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osoba, dziecko, wewnątrz, chłopiec&#10;&#10;Opis wygenerowany przy wysokim poziomie pewności">
            <a:extLst>
              <a:ext uri="{FF2B5EF4-FFF2-40B4-BE49-F238E27FC236}">
                <a16:creationId xmlns:a16="http://schemas.microsoft.com/office/drawing/2014/main" id="{6255B4FC-8A0B-49B4-95B9-96A209E127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32804" y="1714500"/>
            <a:ext cx="6858000" cy="3429000"/>
          </a:xfrm>
        </p:spPr>
      </p:pic>
      <p:pic>
        <p:nvPicPr>
          <p:cNvPr id="7" name="Obraz 6" descr="Obraz zawierający wewnątrz, osoba, siedzi&#10;&#10;Opis wygenerowany przy wysokim poziomie pewności">
            <a:extLst>
              <a:ext uri="{FF2B5EF4-FFF2-40B4-BE49-F238E27FC236}">
                <a16:creationId xmlns:a16="http://schemas.microsoft.com/office/drawing/2014/main" id="{F6690DA5-93F3-418B-946F-A27B5BFB51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048500" y="1714500"/>
            <a:ext cx="6858000" cy="3429000"/>
          </a:xfrm>
          <a:prstGeom prst="rect">
            <a:avLst/>
          </a:prstGeom>
        </p:spPr>
      </p:pic>
      <p:pic>
        <p:nvPicPr>
          <p:cNvPr id="9" name="Obraz 8" descr="Obraz zawierający wewnątrz, osoba&#10;&#10;Opis wygenerowany przy bardzo wysokim poziomie pewności">
            <a:extLst>
              <a:ext uri="{FF2B5EF4-FFF2-40B4-BE49-F238E27FC236}">
                <a16:creationId xmlns:a16="http://schemas.microsoft.com/office/drawing/2014/main" id="{D266582F-11AF-4050-8108-FC61F77265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782892" y="1714500"/>
            <a:ext cx="6858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542339"/>
      </p:ext>
    </p:extLst>
  </p:cSld>
  <p:clrMapOvr>
    <a:masterClrMapping/>
  </p:clrMapOvr>
</p:sld>
</file>

<file path=ppt/theme/theme1.xml><?xml version="1.0" encoding="utf-8"?>
<a:theme xmlns:a="http://schemas.openxmlformats.org/drawingml/2006/main" name="Znaczek">
  <a:themeElements>
    <a:clrScheme name="Znaczek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Znaczek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Znaczek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Znaczek</Template>
  <TotalTime>45</TotalTime>
  <Words>30</Words>
  <Application>Microsoft Office PowerPoint</Application>
  <PresentationFormat>Panoramiczny</PresentationFormat>
  <Paragraphs>5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2" baseType="lpstr">
      <vt:lpstr>Arial</vt:lpstr>
      <vt:lpstr>Gill Sans MT</vt:lpstr>
      <vt:lpstr>Impact</vt:lpstr>
      <vt:lpstr>Znaczek</vt:lpstr>
      <vt:lpstr>Pani Policjant w grupie Słowików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Pani Policjantka w grupie Słowików </dc:title>
  <dc:creator>Krzysztof Chudy</dc:creator>
  <cp:lastModifiedBy>Ania</cp:lastModifiedBy>
  <cp:revision>6</cp:revision>
  <dcterms:created xsi:type="dcterms:W3CDTF">2018-03-29T13:10:06Z</dcterms:created>
  <dcterms:modified xsi:type="dcterms:W3CDTF">2018-04-24T20:20:49Z</dcterms:modified>
</cp:coreProperties>
</file>