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58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8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40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7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5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48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6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16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8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8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F3A15B4-6E32-4B41-9A2E-FF4AB8BB988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23C482-8843-4996-ABC0-3C0451FEA7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5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E455C987-ED28-46CA-ACFD-871FF101D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9530D1-E1B7-4679-A6ED-D82EB77AAC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8372A-11C5-4BD2-B5FD-71DDEFADE14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DE7D2E6A-4E57-49BF-A1E3-19AC959A5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96" r="1" b="2178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1744F7-AAA0-4BE1-B0A8-A3C5BC814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pl-PL" sz="4600">
                <a:solidFill>
                  <a:schemeClr val="accent1"/>
                </a:solidFill>
              </a:rPr>
              <a:t>Zdrowe śniadanie w grupie Słowików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22E192-DA91-4969-A460-C30C5B8C9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endParaRPr lang="pl-PL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ADA2F4E-7C40-482D-BC99-23E54D25D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" r="5062" b="4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D968E-11B2-4787-A88B-8EAC2CB9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36914"/>
            <a:ext cx="5515980" cy="465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Dnia 12 kwietnia dzieci z grupy Słowików przygotowały zdrowe kanapki. Wszystkie dzieci razem z wychowawcami zjedli wspólne śniadanie, na którym nie zabrakło, nabiału, wędlin oraz ciepłej herbaty, będących źródłem cennych witamin. Wszystkie dzieci z dużym apetytem zjadły pyszne śniadanko! Ten najważniejszy posiłek dnia dostarczył dzieciom sił do zabawy.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57445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0C58F-ED2B-42E1-A6D4-EB62C899F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ewnątrz, stół, podłoże, okno&#10;&#10;Opis wygenerowany przy bardzo wysokim poziomie pewności">
            <a:extLst>
              <a:ext uri="{FF2B5EF4-FFF2-40B4-BE49-F238E27FC236}">
                <a16:creationId xmlns:a16="http://schemas.microsoft.com/office/drawing/2014/main" id="{4A1C85D8-B9C9-41BB-9E77-651A85B4D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41" y="252632"/>
            <a:ext cx="11724640" cy="63691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B629FD-F72B-4125-BE7D-4C6DFF43AC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>
            <a:solidFill>
              <a:srgbClr val="3B4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5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40C58F-ED2B-42E1-A6D4-EB62C899F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ewnątrz, osoba, stół, dziecko&#10;&#10;Opis wygenerowany przy bardzo wysokim poziomie pewności">
            <a:extLst>
              <a:ext uri="{FF2B5EF4-FFF2-40B4-BE49-F238E27FC236}">
                <a16:creationId xmlns:a16="http://schemas.microsoft.com/office/drawing/2014/main" id="{A530F82C-3832-449E-9E97-C79AB4CC5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41" y="252632"/>
            <a:ext cx="11724640" cy="63691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B629FD-F72B-4125-BE7D-4C6DFF43AC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>
            <a:solidFill>
              <a:srgbClr val="335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67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E09B16-4874-4AF2-86A9-1E174C2000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40C58F-ED2B-42E1-A6D4-EB62C899F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ymbol zastępczy zawartości 4" descr="Obraz zawierający wewnątrz, ściana, kuchnia&#10;&#10;Opis wygenerowany przy bardzo wysokim poziomie pewności">
            <a:extLst>
              <a:ext uri="{FF2B5EF4-FFF2-40B4-BE49-F238E27FC236}">
                <a16:creationId xmlns:a16="http://schemas.microsoft.com/office/drawing/2014/main" id="{CDB2FB42-1C3F-4074-B84D-9B7DFE677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08887" y="-2425114"/>
            <a:ext cx="6369147" cy="117246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B629FD-F72B-4125-BE7D-4C6DFF43AC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>
            <a:solidFill>
              <a:srgbClr val="616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13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alerz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CB4F92F2-DB06-4EDF-8B1F-29EE21478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42119" y="1765652"/>
            <a:ext cx="6302964" cy="3151481"/>
          </a:xfrm>
        </p:spPr>
      </p:pic>
      <p:pic>
        <p:nvPicPr>
          <p:cNvPr id="7" name="Obraz 6" descr="Obraz zawierający talerz, stół, żywność, kubek&#10;&#10;Opis wygenerowany przy bardzo wysokim poziomie pewności">
            <a:extLst>
              <a:ext uri="{FF2B5EF4-FFF2-40B4-BE49-F238E27FC236}">
                <a16:creationId xmlns:a16="http://schemas.microsoft.com/office/drawing/2014/main" id="{8A5B5B48-672A-4695-AF9E-F66194A21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482" y="219919"/>
            <a:ext cx="7089896" cy="3544948"/>
          </a:xfrm>
          <a:prstGeom prst="rect">
            <a:avLst/>
          </a:prstGeom>
        </p:spPr>
      </p:pic>
      <p:pic>
        <p:nvPicPr>
          <p:cNvPr id="9" name="Obraz 8" descr="Obraz zawierający talerz, żywność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68D7FE9F-9166-4269-B791-E97229D0C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391" y="3827976"/>
            <a:ext cx="5620209" cy="28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062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15</TotalTime>
  <Words>61</Words>
  <Application>Microsoft Office PowerPoint</Application>
  <PresentationFormat>Panoramiczny</PresentationFormat>
  <Paragraphs>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Corbel</vt:lpstr>
      <vt:lpstr>Podstawa</vt:lpstr>
      <vt:lpstr>Zdrowe śniadanie w grupie Słowików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śniadanie w grupie Słowików</dc:title>
  <dc:creator>Krzysztof Chudy</dc:creator>
  <cp:lastModifiedBy>Ania</cp:lastModifiedBy>
  <cp:revision>3</cp:revision>
  <dcterms:created xsi:type="dcterms:W3CDTF">2018-04-23T12:34:24Z</dcterms:created>
  <dcterms:modified xsi:type="dcterms:W3CDTF">2018-04-24T20:22:45Z</dcterms:modified>
</cp:coreProperties>
</file>